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5897"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2/5/2025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ICEIPI</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8801" y="1044859"/>
            <a:ext cx="1848242" cy="2031707"/>
          </a:xfrm>
          <a:prstGeom prst="rect">
            <a:avLst/>
          </a:prstGeom>
        </p:spPr>
      </p:pic>
      <p:sp>
        <p:nvSpPr>
          <p:cNvPr id="8" name="Text Placeholder 76">
            <a:extLst>
              <a:ext uri="{FF2B5EF4-FFF2-40B4-BE49-F238E27FC236}">
                <a16:creationId xmlns:a16="http://schemas.microsoft.com/office/drawing/2014/main" id="{C68DCF87-2221-4DB8-B707-6C99650239A5}"/>
              </a:ext>
            </a:extLst>
          </p:cNvPr>
          <p:cNvSpPr txBox="1">
            <a:spLocks/>
          </p:cNvSpPr>
          <p:nvPr userDrawn="1"/>
        </p:nvSpPr>
        <p:spPr>
          <a:xfrm rot="10800000" flipV="1">
            <a:off x="778534" y="3352801"/>
            <a:ext cx="2528776" cy="896384"/>
          </a:xfrm>
          <a:prstGeom prst="rect">
            <a:avLst/>
          </a:prstGeom>
        </p:spPr>
        <p:txBody>
          <a:bodyPr lIns="54681" tIns="27341" rIns="54681" bIns="27341" anchor="t" anchorCtr="1">
            <a:normAutofit fontScale="55000" lnSpcReduction="20000"/>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t>Workshop</a:t>
            </a:r>
          </a:p>
          <a:p>
            <a:r>
              <a:rPr lang="en-US" dirty="0"/>
              <a:t>B</a:t>
            </a:r>
            <a:r>
              <a:rPr lang="en-US" altLang="zh-CN" dirty="0"/>
              <a:t>oston</a:t>
            </a: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108</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16</cp:revision>
  <dcterms:created xsi:type="dcterms:W3CDTF">2023-06-27T02:26:40Z</dcterms:created>
  <dcterms:modified xsi:type="dcterms:W3CDTF">2025-02-05T07:30:06Z</dcterms:modified>
  <cp:category>Research poster templates</cp:category>
</cp:coreProperties>
</file>